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96" y="1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isa.gov/" TargetMode="External"/><Relationship Id="rId2" Type="http://schemas.openxmlformats.org/officeDocument/2006/relationships/hyperlink" Target="https://owasp.org/www-project-top-ten/" TargetMode="External"/><Relationship Id="rId1" Type="http://schemas.openxmlformats.org/officeDocument/2006/relationships/hyperlink" Target="https://www.nist.gov/cyberframework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isa.gov/" TargetMode="External"/><Relationship Id="rId2" Type="http://schemas.openxmlformats.org/officeDocument/2006/relationships/hyperlink" Target="https://owasp.org/www-project-top-ten/" TargetMode="External"/><Relationship Id="rId1" Type="http://schemas.openxmlformats.org/officeDocument/2006/relationships/hyperlink" Target="https://www.nist.gov/cyberframework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5_2">
  <dgm:title val=""/>
  <dgm:desc val=""/>
  <dgm:catLst>
    <dgm:cat type="accent5" pri="15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5CDB5E-B980-4549-AA39-968F7F40048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5_2" csCatId="accent5" phldr="1"/>
      <dgm:spPr/>
      <dgm:t>
        <a:bodyPr/>
        <a:lstStyle/>
        <a:p>
          <a:endParaRPr lang="en-US"/>
        </a:p>
      </dgm:t>
    </dgm:pt>
    <dgm:pt modelId="{BAA4DEBB-7775-4A5D-83C8-F2182051843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Confidentiality, Integrity, and Availability (CIA Triad)</a:t>
          </a:r>
        </a:p>
      </dgm:t>
    </dgm:pt>
    <dgm:pt modelId="{08FD6081-0247-44D6-9CEB-A3A07E6DA462}" type="parTrans" cxnId="{A146648B-73AA-49A7-840B-FA140BB38A69}">
      <dgm:prSet/>
      <dgm:spPr/>
      <dgm:t>
        <a:bodyPr/>
        <a:lstStyle/>
        <a:p>
          <a:endParaRPr lang="en-US"/>
        </a:p>
      </dgm:t>
    </dgm:pt>
    <dgm:pt modelId="{6084DB94-CC29-4B5E-B80D-EB6728D31C32}" type="sibTrans" cxnId="{A146648B-73AA-49A7-840B-FA140BB38A69}">
      <dgm:prSet/>
      <dgm:spPr/>
      <dgm:t>
        <a:bodyPr/>
        <a:lstStyle/>
        <a:p>
          <a:endParaRPr lang="en-US"/>
        </a:p>
      </dgm:t>
    </dgm:pt>
    <dgm:pt modelId="{E4D36087-CFE5-4365-9531-80C0DE59289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Authentication, Authorization, and Accounting (AAA)</a:t>
          </a:r>
        </a:p>
      </dgm:t>
    </dgm:pt>
    <dgm:pt modelId="{CB26F042-7C12-42FF-A552-D8F4DDCE7E20}" type="parTrans" cxnId="{664970E4-FEEE-4907-8067-2C75B3EDD1C3}">
      <dgm:prSet/>
      <dgm:spPr/>
      <dgm:t>
        <a:bodyPr/>
        <a:lstStyle/>
        <a:p>
          <a:endParaRPr lang="en-US"/>
        </a:p>
      </dgm:t>
    </dgm:pt>
    <dgm:pt modelId="{7AE59348-A86A-4570-9D1C-E8B4C7A56D40}" type="sibTrans" cxnId="{664970E4-FEEE-4907-8067-2C75B3EDD1C3}">
      <dgm:prSet/>
      <dgm:spPr/>
      <dgm:t>
        <a:bodyPr/>
        <a:lstStyle/>
        <a:p>
          <a:endParaRPr lang="en-US"/>
        </a:p>
      </dgm:t>
    </dgm:pt>
    <dgm:pt modelId="{5D7CB250-4B65-4BDF-9AA7-7525C809EA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Risk Management and Assessment</a:t>
          </a:r>
        </a:p>
      </dgm:t>
    </dgm:pt>
    <dgm:pt modelId="{1E8B5B87-B485-460B-8253-81AE09EFE6FF}" type="parTrans" cxnId="{97E1D92C-7ACC-44AC-A837-639167BE489B}">
      <dgm:prSet/>
      <dgm:spPr/>
      <dgm:t>
        <a:bodyPr/>
        <a:lstStyle/>
        <a:p>
          <a:endParaRPr lang="en-US"/>
        </a:p>
      </dgm:t>
    </dgm:pt>
    <dgm:pt modelId="{AB651E33-DE90-411A-B169-8F4BF771276C}" type="sibTrans" cxnId="{97E1D92C-7ACC-44AC-A837-639167BE489B}">
      <dgm:prSet/>
      <dgm:spPr/>
      <dgm:t>
        <a:bodyPr/>
        <a:lstStyle/>
        <a:p>
          <a:endParaRPr lang="en-US"/>
        </a:p>
      </dgm:t>
    </dgm:pt>
    <dgm:pt modelId="{B0CBA28A-DF37-4CEE-866B-876749017A84}" type="pres">
      <dgm:prSet presAssocID="{3A5CDB5E-B980-4549-AA39-968F7F40048E}" presName="root" presStyleCnt="0">
        <dgm:presLayoutVars>
          <dgm:dir/>
          <dgm:resizeHandles val="exact"/>
        </dgm:presLayoutVars>
      </dgm:prSet>
      <dgm:spPr/>
    </dgm:pt>
    <dgm:pt modelId="{5743886F-A8B3-4D9B-B9A3-EA8E1FED9CDD}" type="pres">
      <dgm:prSet presAssocID="{BAA4DEBB-7775-4A5D-83C8-F21820518432}" presName="compNode" presStyleCnt="0"/>
      <dgm:spPr/>
    </dgm:pt>
    <dgm:pt modelId="{FAE8B9E5-55FE-48B2-868A-7F743541A72A}" type="pres">
      <dgm:prSet presAssocID="{BAA4DEBB-7775-4A5D-83C8-F21820518432}" presName="bgRect" presStyleLbl="bgShp" presStyleIdx="0" presStyleCnt="3"/>
      <dgm:spPr/>
    </dgm:pt>
    <dgm:pt modelId="{23BF6390-14C1-4A57-9F3B-14BF5082466D}" type="pres">
      <dgm:prSet presAssocID="{BAA4DEBB-7775-4A5D-83C8-F2182051843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5BB5FE79-BC6A-4134-BCC5-91362D425FD7}" type="pres">
      <dgm:prSet presAssocID="{BAA4DEBB-7775-4A5D-83C8-F21820518432}" presName="spaceRect" presStyleCnt="0"/>
      <dgm:spPr/>
    </dgm:pt>
    <dgm:pt modelId="{EA155F62-1BFF-490C-9AB9-FE869FD817E5}" type="pres">
      <dgm:prSet presAssocID="{BAA4DEBB-7775-4A5D-83C8-F21820518432}" presName="parTx" presStyleLbl="revTx" presStyleIdx="0" presStyleCnt="3">
        <dgm:presLayoutVars>
          <dgm:chMax val="0"/>
          <dgm:chPref val="0"/>
        </dgm:presLayoutVars>
      </dgm:prSet>
      <dgm:spPr/>
    </dgm:pt>
    <dgm:pt modelId="{6332897D-5135-4379-AFAA-BCAD1B635BF8}" type="pres">
      <dgm:prSet presAssocID="{6084DB94-CC29-4B5E-B80D-EB6728D31C32}" presName="sibTrans" presStyleCnt="0"/>
      <dgm:spPr/>
    </dgm:pt>
    <dgm:pt modelId="{DCDC49E2-0FAE-4C35-A997-41D09113207A}" type="pres">
      <dgm:prSet presAssocID="{E4D36087-CFE5-4365-9531-80C0DE59289B}" presName="compNode" presStyleCnt="0"/>
      <dgm:spPr/>
    </dgm:pt>
    <dgm:pt modelId="{5CF3163B-7699-41B2-8D65-CD7C6CFFC161}" type="pres">
      <dgm:prSet presAssocID="{E4D36087-CFE5-4365-9531-80C0DE59289B}" presName="bgRect" presStyleLbl="bgShp" presStyleIdx="1" presStyleCnt="3"/>
      <dgm:spPr/>
    </dgm:pt>
    <dgm:pt modelId="{5ED5A20F-4795-471D-ABD9-5DB31A3ACFF9}" type="pres">
      <dgm:prSet presAssocID="{E4D36087-CFE5-4365-9531-80C0DE59289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727AB95F-EAD1-40B9-AEF8-C6FC2D3F3CCF}" type="pres">
      <dgm:prSet presAssocID="{E4D36087-CFE5-4365-9531-80C0DE59289B}" presName="spaceRect" presStyleCnt="0"/>
      <dgm:spPr/>
    </dgm:pt>
    <dgm:pt modelId="{D2A330CE-1448-4F1E-B131-2AACF7FC21F2}" type="pres">
      <dgm:prSet presAssocID="{E4D36087-CFE5-4365-9531-80C0DE59289B}" presName="parTx" presStyleLbl="revTx" presStyleIdx="1" presStyleCnt="3">
        <dgm:presLayoutVars>
          <dgm:chMax val="0"/>
          <dgm:chPref val="0"/>
        </dgm:presLayoutVars>
      </dgm:prSet>
      <dgm:spPr/>
    </dgm:pt>
    <dgm:pt modelId="{A597E879-99E9-40A8-9025-92854E51E702}" type="pres">
      <dgm:prSet presAssocID="{7AE59348-A86A-4570-9D1C-E8B4C7A56D40}" presName="sibTrans" presStyleCnt="0"/>
      <dgm:spPr/>
    </dgm:pt>
    <dgm:pt modelId="{6E0DCFAD-98CB-458A-9B7F-9ECF3D833099}" type="pres">
      <dgm:prSet presAssocID="{5D7CB250-4B65-4BDF-9AA7-7525C809EA16}" presName="compNode" presStyleCnt="0"/>
      <dgm:spPr/>
    </dgm:pt>
    <dgm:pt modelId="{181AECA5-C3DF-497E-BA57-5BCF499C472C}" type="pres">
      <dgm:prSet presAssocID="{5D7CB250-4B65-4BDF-9AA7-7525C809EA16}" presName="bgRect" presStyleLbl="bgShp" presStyleIdx="2" presStyleCnt="3"/>
      <dgm:spPr/>
    </dgm:pt>
    <dgm:pt modelId="{28375628-4BC0-4D03-8E78-BAE967D6CD66}" type="pres">
      <dgm:prSet presAssocID="{5D7CB250-4B65-4BDF-9AA7-7525C809EA1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9D264176-7A1D-4794-96FD-C19A0785C3BE}" type="pres">
      <dgm:prSet presAssocID="{5D7CB250-4B65-4BDF-9AA7-7525C809EA16}" presName="spaceRect" presStyleCnt="0"/>
      <dgm:spPr/>
    </dgm:pt>
    <dgm:pt modelId="{EA24C8E6-9F97-42B8-A472-D67E688DB03A}" type="pres">
      <dgm:prSet presAssocID="{5D7CB250-4B65-4BDF-9AA7-7525C809EA1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054772B-E8E7-4DAF-A54E-17C362825A38}" type="presOf" srcId="{E4D36087-CFE5-4365-9531-80C0DE59289B}" destId="{D2A330CE-1448-4F1E-B131-2AACF7FC21F2}" srcOrd="0" destOrd="0" presId="urn:microsoft.com/office/officeart/2018/2/layout/IconVerticalSolidList"/>
    <dgm:cxn modelId="{97E1D92C-7ACC-44AC-A837-639167BE489B}" srcId="{3A5CDB5E-B980-4549-AA39-968F7F40048E}" destId="{5D7CB250-4B65-4BDF-9AA7-7525C809EA16}" srcOrd="2" destOrd="0" parTransId="{1E8B5B87-B485-460B-8253-81AE09EFE6FF}" sibTransId="{AB651E33-DE90-411A-B169-8F4BF771276C}"/>
    <dgm:cxn modelId="{34957774-550F-4AD6-9907-9C16146C046E}" type="presOf" srcId="{5D7CB250-4B65-4BDF-9AA7-7525C809EA16}" destId="{EA24C8E6-9F97-42B8-A472-D67E688DB03A}" srcOrd="0" destOrd="0" presId="urn:microsoft.com/office/officeart/2018/2/layout/IconVerticalSolidList"/>
    <dgm:cxn modelId="{A146648B-73AA-49A7-840B-FA140BB38A69}" srcId="{3A5CDB5E-B980-4549-AA39-968F7F40048E}" destId="{BAA4DEBB-7775-4A5D-83C8-F21820518432}" srcOrd="0" destOrd="0" parTransId="{08FD6081-0247-44D6-9CEB-A3A07E6DA462}" sibTransId="{6084DB94-CC29-4B5E-B80D-EB6728D31C32}"/>
    <dgm:cxn modelId="{17CE55D4-8C48-42A6-B5D9-18B85AC0E9F7}" type="presOf" srcId="{BAA4DEBB-7775-4A5D-83C8-F21820518432}" destId="{EA155F62-1BFF-490C-9AB9-FE869FD817E5}" srcOrd="0" destOrd="0" presId="urn:microsoft.com/office/officeart/2018/2/layout/IconVerticalSolidList"/>
    <dgm:cxn modelId="{E2D770DA-276B-47D9-99BC-772DF1BF2887}" type="presOf" srcId="{3A5CDB5E-B980-4549-AA39-968F7F40048E}" destId="{B0CBA28A-DF37-4CEE-866B-876749017A84}" srcOrd="0" destOrd="0" presId="urn:microsoft.com/office/officeart/2018/2/layout/IconVerticalSolidList"/>
    <dgm:cxn modelId="{664970E4-FEEE-4907-8067-2C75B3EDD1C3}" srcId="{3A5CDB5E-B980-4549-AA39-968F7F40048E}" destId="{E4D36087-CFE5-4365-9531-80C0DE59289B}" srcOrd="1" destOrd="0" parTransId="{CB26F042-7C12-42FF-A552-D8F4DDCE7E20}" sibTransId="{7AE59348-A86A-4570-9D1C-E8B4C7A56D40}"/>
    <dgm:cxn modelId="{0C700E11-EE38-4BEA-AC88-07D6A8CF538C}" type="presParOf" srcId="{B0CBA28A-DF37-4CEE-866B-876749017A84}" destId="{5743886F-A8B3-4D9B-B9A3-EA8E1FED9CDD}" srcOrd="0" destOrd="0" presId="urn:microsoft.com/office/officeart/2018/2/layout/IconVerticalSolidList"/>
    <dgm:cxn modelId="{A4897800-7020-4036-BB45-01A7575F7EE9}" type="presParOf" srcId="{5743886F-A8B3-4D9B-B9A3-EA8E1FED9CDD}" destId="{FAE8B9E5-55FE-48B2-868A-7F743541A72A}" srcOrd="0" destOrd="0" presId="urn:microsoft.com/office/officeart/2018/2/layout/IconVerticalSolidList"/>
    <dgm:cxn modelId="{D285A94A-C825-4A6E-8749-1B1FD2FB6C36}" type="presParOf" srcId="{5743886F-A8B3-4D9B-B9A3-EA8E1FED9CDD}" destId="{23BF6390-14C1-4A57-9F3B-14BF5082466D}" srcOrd="1" destOrd="0" presId="urn:microsoft.com/office/officeart/2018/2/layout/IconVerticalSolidList"/>
    <dgm:cxn modelId="{BD519941-E0D5-4EC1-96FD-9BCF7F2CDFA0}" type="presParOf" srcId="{5743886F-A8B3-4D9B-B9A3-EA8E1FED9CDD}" destId="{5BB5FE79-BC6A-4134-BCC5-91362D425FD7}" srcOrd="2" destOrd="0" presId="urn:microsoft.com/office/officeart/2018/2/layout/IconVerticalSolidList"/>
    <dgm:cxn modelId="{484FD0BE-FB9C-4E49-B803-94624264607D}" type="presParOf" srcId="{5743886F-A8B3-4D9B-B9A3-EA8E1FED9CDD}" destId="{EA155F62-1BFF-490C-9AB9-FE869FD817E5}" srcOrd="3" destOrd="0" presId="urn:microsoft.com/office/officeart/2018/2/layout/IconVerticalSolidList"/>
    <dgm:cxn modelId="{0A522B87-2F14-41EB-9A60-E8459EE9E074}" type="presParOf" srcId="{B0CBA28A-DF37-4CEE-866B-876749017A84}" destId="{6332897D-5135-4379-AFAA-BCAD1B635BF8}" srcOrd="1" destOrd="0" presId="urn:microsoft.com/office/officeart/2018/2/layout/IconVerticalSolidList"/>
    <dgm:cxn modelId="{D01C76AB-C4A3-41EF-AEF6-B36B8DAB1B75}" type="presParOf" srcId="{B0CBA28A-DF37-4CEE-866B-876749017A84}" destId="{DCDC49E2-0FAE-4C35-A997-41D09113207A}" srcOrd="2" destOrd="0" presId="urn:microsoft.com/office/officeart/2018/2/layout/IconVerticalSolidList"/>
    <dgm:cxn modelId="{2E6FBD5E-283C-4C78-84B5-96E80A761D34}" type="presParOf" srcId="{DCDC49E2-0FAE-4C35-A997-41D09113207A}" destId="{5CF3163B-7699-41B2-8D65-CD7C6CFFC161}" srcOrd="0" destOrd="0" presId="urn:microsoft.com/office/officeart/2018/2/layout/IconVerticalSolidList"/>
    <dgm:cxn modelId="{37D1141C-9B76-4908-811F-E9CBDFD25A83}" type="presParOf" srcId="{DCDC49E2-0FAE-4C35-A997-41D09113207A}" destId="{5ED5A20F-4795-471D-ABD9-5DB31A3ACFF9}" srcOrd="1" destOrd="0" presId="urn:microsoft.com/office/officeart/2018/2/layout/IconVerticalSolidList"/>
    <dgm:cxn modelId="{5EE4A177-82CB-4F22-ACE9-871EF36EA195}" type="presParOf" srcId="{DCDC49E2-0FAE-4C35-A997-41D09113207A}" destId="{727AB95F-EAD1-40B9-AEF8-C6FC2D3F3CCF}" srcOrd="2" destOrd="0" presId="urn:microsoft.com/office/officeart/2018/2/layout/IconVerticalSolidList"/>
    <dgm:cxn modelId="{DC61CF65-02F0-4FB7-AC8D-F3A2D5AB1D56}" type="presParOf" srcId="{DCDC49E2-0FAE-4C35-A997-41D09113207A}" destId="{D2A330CE-1448-4F1E-B131-2AACF7FC21F2}" srcOrd="3" destOrd="0" presId="urn:microsoft.com/office/officeart/2018/2/layout/IconVerticalSolidList"/>
    <dgm:cxn modelId="{726786C3-1E1D-4925-9829-591374BAB07A}" type="presParOf" srcId="{B0CBA28A-DF37-4CEE-866B-876749017A84}" destId="{A597E879-99E9-40A8-9025-92854E51E702}" srcOrd="3" destOrd="0" presId="urn:microsoft.com/office/officeart/2018/2/layout/IconVerticalSolidList"/>
    <dgm:cxn modelId="{2CBA1BB6-093C-4114-A04A-9E5E97509B71}" type="presParOf" srcId="{B0CBA28A-DF37-4CEE-866B-876749017A84}" destId="{6E0DCFAD-98CB-458A-9B7F-9ECF3D833099}" srcOrd="4" destOrd="0" presId="urn:microsoft.com/office/officeart/2018/2/layout/IconVerticalSolidList"/>
    <dgm:cxn modelId="{9E951E68-32F9-4E55-A54F-BB41AAB75A50}" type="presParOf" srcId="{6E0DCFAD-98CB-458A-9B7F-9ECF3D833099}" destId="{181AECA5-C3DF-497E-BA57-5BCF499C472C}" srcOrd="0" destOrd="0" presId="urn:microsoft.com/office/officeart/2018/2/layout/IconVerticalSolidList"/>
    <dgm:cxn modelId="{2252CB74-8B56-4B20-ABC4-04429E767CDA}" type="presParOf" srcId="{6E0DCFAD-98CB-458A-9B7F-9ECF3D833099}" destId="{28375628-4BC0-4D03-8E78-BAE967D6CD66}" srcOrd="1" destOrd="0" presId="urn:microsoft.com/office/officeart/2018/2/layout/IconVerticalSolidList"/>
    <dgm:cxn modelId="{7E4D7D29-9D90-4607-8650-FE646788DCAC}" type="presParOf" srcId="{6E0DCFAD-98CB-458A-9B7F-9ECF3D833099}" destId="{9D264176-7A1D-4794-96FD-C19A0785C3BE}" srcOrd="2" destOrd="0" presId="urn:microsoft.com/office/officeart/2018/2/layout/IconVerticalSolidList"/>
    <dgm:cxn modelId="{46EF7E5A-02CF-412F-A76D-C90A4987FE4B}" type="presParOf" srcId="{6E0DCFAD-98CB-458A-9B7F-9ECF3D833099}" destId="{EA24C8E6-9F97-42B8-A472-D67E688DB03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4D2F83E-274E-4D01-9064-4879F984748A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3FD609D-471D-4A75-8222-60C424321FD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Types of Cyber Threats (Malware, Phishing, DDoS, etc.)</a:t>
          </a:r>
        </a:p>
      </dgm:t>
    </dgm:pt>
    <dgm:pt modelId="{F101E2A0-3124-4469-A61C-AAA19EA8167E}" type="parTrans" cxnId="{DCD0E479-55A6-49A1-AAE3-5763C75DB1B3}">
      <dgm:prSet/>
      <dgm:spPr/>
      <dgm:t>
        <a:bodyPr/>
        <a:lstStyle/>
        <a:p>
          <a:endParaRPr lang="en-US"/>
        </a:p>
      </dgm:t>
    </dgm:pt>
    <dgm:pt modelId="{0537AE30-0526-4B47-BF88-50D5937E5BCD}" type="sibTrans" cxnId="{DCD0E479-55A6-49A1-AAE3-5763C75DB1B3}">
      <dgm:prSet/>
      <dgm:spPr/>
      <dgm:t>
        <a:bodyPr/>
        <a:lstStyle/>
        <a:p>
          <a:endParaRPr lang="en-US"/>
        </a:p>
      </dgm:t>
    </dgm:pt>
    <dgm:pt modelId="{15D7971C-B4BB-479C-83DD-FBE923CB188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Vulnerability Assessment</a:t>
          </a:r>
        </a:p>
      </dgm:t>
    </dgm:pt>
    <dgm:pt modelId="{A918E534-969B-479E-A1DC-B6F6913E7638}" type="parTrans" cxnId="{479EC51D-5537-4B77-8B13-602032263584}">
      <dgm:prSet/>
      <dgm:spPr/>
      <dgm:t>
        <a:bodyPr/>
        <a:lstStyle/>
        <a:p>
          <a:endParaRPr lang="en-US"/>
        </a:p>
      </dgm:t>
    </dgm:pt>
    <dgm:pt modelId="{0A38FCBA-51F9-4487-965B-593EC5648BD0}" type="sibTrans" cxnId="{479EC51D-5537-4B77-8B13-602032263584}">
      <dgm:prSet/>
      <dgm:spPr/>
      <dgm:t>
        <a:bodyPr/>
        <a:lstStyle/>
        <a:p>
          <a:endParaRPr lang="en-US"/>
        </a:p>
      </dgm:t>
    </dgm:pt>
    <dgm:pt modelId="{DF544A21-C666-4B74-8E7C-F0997C6EED8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Common Vulnerabilities and Exposures (CVEs)</a:t>
          </a:r>
        </a:p>
      </dgm:t>
    </dgm:pt>
    <dgm:pt modelId="{27681A3E-02F4-48B2-8A63-D63ED3599C03}" type="parTrans" cxnId="{F5124547-B0BE-4016-9E49-C3183FF24AA3}">
      <dgm:prSet/>
      <dgm:spPr/>
      <dgm:t>
        <a:bodyPr/>
        <a:lstStyle/>
        <a:p>
          <a:endParaRPr lang="en-US"/>
        </a:p>
      </dgm:t>
    </dgm:pt>
    <dgm:pt modelId="{5965A432-775E-4FEF-A76D-978D6E6AABD2}" type="sibTrans" cxnId="{F5124547-B0BE-4016-9E49-C3183FF24AA3}">
      <dgm:prSet/>
      <dgm:spPr/>
      <dgm:t>
        <a:bodyPr/>
        <a:lstStyle/>
        <a:p>
          <a:endParaRPr lang="en-US"/>
        </a:p>
      </dgm:t>
    </dgm:pt>
    <dgm:pt modelId="{7E6A718C-BC81-4F49-9717-90327C40874B}" type="pres">
      <dgm:prSet presAssocID="{14D2F83E-274E-4D01-9064-4879F984748A}" presName="root" presStyleCnt="0">
        <dgm:presLayoutVars>
          <dgm:dir/>
          <dgm:resizeHandles val="exact"/>
        </dgm:presLayoutVars>
      </dgm:prSet>
      <dgm:spPr/>
    </dgm:pt>
    <dgm:pt modelId="{D0501F3B-1783-406A-A963-FD99752380B3}" type="pres">
      <dgm:prSet presAssocID="{33FD609D-471D-4A75-8222-60C424321FDE}" presName="compNode" presStyleCnt="0"/>
      <dgm:spPr/>
    </dgm:pt>
    <dgm:pt modelId="{022A81A3-FD86-42C4-8114-97628D3AA632}" type="pres">
      <dgm:prSet presAssocID="{33FD609D-471D-4A75-8222-60C424321FD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8E79AFB7-5A61-4868-8C16-DB51DE0C1718}" type="pres">
      <dgm:prSet presAssocID="{33FD609D-471D-4A75-8222-60C424321FDE}" presName="spaceRect" presStyleCnt="0"/>
      <dgm:spPr/>
    </dgm:pt>
    <dgm:pt modelId="{10A9EECE-15B9-40D5-A202-181F3EDBC830}" type="pres">
      <dgm:prSet presAssocID="{33FD609D-471D-4A75-8222-60C424321FDE}" presName="textRect" presStyleLbl="revTx" presStyleIdx="0" presStyleCnt="3">
        <dgm:presLayoutVars>
          <dgm:chMax val="1"/>
          <dgm:chPref val="1"/>
        </dgm:presLayoutVars>
      </dgm:prSet>
      <dgm:spPr/>
    </dgm:pt>
    <dgm:pt modelId="{D263737A-F44E-4CBB-9819-F215F4D0DB8B}" type="pres">
      <dgm:prSet presAssocID="{0537AE30-0526-4B47-BF88-50D5937E5BCD}" presName="sibTrans" presStyleCnt="0"/>
      <dgm:spPr/>
    </dgm:pt>
    <dgm:pt modelId="{7EB93B3C-7D81-4916-98CC-C2CF10C473B3}" type="pres">
      <dgm:prSet presAssocID="{15D7971C-B4BB-479C-83DD-FBE923CB188A}" presName="compNode" presStyleCnt="0"/>
      <dgm:spPr/>
    </dgm:pt>
    <dgm:pt modelId="{63EDD90B-05B1-4771-897C-43E81EF8615B}" type="pres">
      <dgm:prSet presAssocID="{15D7971C-B4BB-479C-83DD-FBE923CB188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C22CB851-3450-4AD6-8731-7DCBFA5A5292}" type="pres">
      <dgm:prSet presAssocID="{15D7971C-B4BB-479C-83DD-FBE923CB188A}" presName="spaceRect" presStyleCnt="0"/>
      <dgm:spPr/>
    </dgm:pt>
    <dgm:pt modelId="{E0796BDB-FB55-4E65-A7A5-30D78EF71AEF}" type="pres">
      <dgm:prSet presAssocID="{15D7971C-B4BB-479C-83DD-FBE923CB188A}" presName="textRect" presStyleLbl="revTx" presStyleIdx="1" presStyleCnt="3">
        <dgm:presLayoutVars>
          <dgm:chMax val="1"/>
          <dgm:chPref val="1"/>
        </dgm:presLayoutVars>
      </dgm:prSet>
      <dgm:spPr/>
    </dgm:pt>
    <dgm:pt modelId="{9287E747-BB60-45E3-B1E3-F42FEB85A9F1}" type="pres">
      <dgm:prSet presAssocID="{0A38FCBA-51F9-4487-965B-593EC5648BD0}" presName="sibTrans" presStyleCnt="0"/>
      <dgm:spPr/>
    </dgm:pt>
    <dgm:pt modelId="{D039ED54-2E85-43C4-A6C9-F3A9B3B357AB}" type="pres">
      <dgm:prSet presAssocID="{DF544A21-C666-4B74-8E7C-F0997C6EED81}" presName="compNode" presStyleCnt="0"/>
      <dgm:spPr/>
    </dgm:pt>
    <dgm:pt modelId="{D1FEDED2-264F-47EF-9495-76A3571EB630}" type="pres">
      <dgm:prSet presAssocID="{DF544A21-C666-4B74-8E7C-F0997C6EED8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o-Hazard"/>
        </a:ext>
      </dgm:extLst>
    </dgm:pt>
    <dgm:pt modelId="{08FB1E7E-2B90-4E30-9BF8-AB830674BCA1}" type="pres">
      <dgm:prSet presAssocID="{DF544A21-C666-4B74-8E7C-F0997C6EED81}" presName="spaceRect" presStyleCnt="0"/>
      <dgm:spPr/>
    </dgm:pt>
    <dgm:pt modelId="{9B9C109D-959B-48F0-A527-49B16C22EDD6}" type="pres">
      <dgm:prSet presAssocID="{DF544A21-C666-4B74-8E7C-F0997C6EED8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7B36514-DEA1-4D74-8593-CCFC1531DB54}" type="presOf" srcId="{DF544A21-C666-4B74-8E7C-F0997C6EED81}" destId="{9B9C109D-959B-48F0-A527-49B16C22EDD6}" srcOrd="0" destOrd="0" presId="urn:microsoft.com/office/officeart/2018/2/layout/IconLabelList"/>
    <dgm:cxn modelId="{479EC51D-5537-4B77-8B13-602032263584}" srcId="{14D2F83E-274E-4D01-9064-4879F984748A}" destId="{15D7971C-B4BB-479C-83DD-FBE923CB188A}" srcOrd="1" destOrd="0" parTransId="{A918E534-969B-479E-A1DC-B6F6913E7638}" sibTransId="{0A38FCBA-51F9-4487-965B-593EC5648BD0}"/>
    <dgm:cxn modelId="{F5124547-B0BE-4016-9E49-C3183FF24AA3}" srcId="{14D2F83E-274E-4D01-9064-4879F984748A}" destId="{DF544A21-C666-4B74-8E7C-F0997C6EED81}" srcOrd="2" destOrd="0" parTransId="{27681A3E-02F4-48B2-8A63-D63ED3599C03}" sibTransId="{5965A432-775E-4FEF-A76D-978D6E6AABD2}"/>
    <dgm:cxn modelId="{AC96036B-0485-451B-B2C2-1F53817B1A2D}" type="presOf" srcId="{15D7971C-B4BB-479C-83DD-FBE923CB188A}" destId="{E0796BDB-FB55-4E65-A7A5-30D78EF71AEF}" srcOrd="0" destOrd="0" presId="urn:microsoft.com/office/officeart/2018/2/layout/IconLabelList"/>
    <dgm:cxn modelId="{29E72657-DD03-468C-A3E6-F6E16A68723F}" type="presOf" srcId="{14D2F83E-274E-4D01-9064-4879F984748A}" destId="{7E6A718C-BC81-4F49-9717-90327C40874B}" srcOrd="0" destOrd="0" presId="urn:microsoft.com/office/officeart/2018/2/layout/IconLabelList"/>
    <dgm:cxn modelId="{DCD0E479-55A6-49A1-AAE3-5763C75DB1B3}" srcId="{14D2F83E-274E-4D01-9064-4879F984748A}" destId="{33FD609D-471D-4A75-8222-60C424321FDE}" srcOrd="0" destOrd="0" parTransId="{F101E2A0-3124-4469-A61C-AAA19EA8167E}" sibTransId="{0537AE30-0526-4B47-BF88-50D5937E5BCD}"/>
    <dgm:cxn modelId="{150D4EE6-542A-42C7-BA10-2137FB23351C}" type="presOf" srcId="{33FD609D-471D-4A75-8222-60C424321FDE}" destId="{10A9EECE-15B9-40D5-A202-181F3EDBC830}" srcOrd="0" destOrd="0" presId="urn:microsoft.com/office/officeart/2018/2/layout/IconLabelList"/>
    <dgm:cxn modelId="{A2D94595-EA05-4C0B-B938-4B421118F1B9}" type="presParOf" srcId="{7E6A718C-BC81-4F49-9717-90327C40874B}" destId="{D0501F3B-1783-406A-A963-FD99752380B3}" srcOrd="0" destOrd="0" presId="urn:microsoft.com/office/officeart/2018/2/layout/IconLabelList"/>
    <dgm:cxn modelId="{9A6A04AE-9AEB-47EB-A1C5-4460F6AD162F}" type="presParOf" srcId="{D0501F3B-1783-406A-A963-FD99752380B3}" destId="{022A81A3-FD86-42C4-8114-97628D3AA632}" srcOrd="0" destOrd="0" presId="urn:microsoft.com/office/officeart/2018/2/layout/IconLabelList"/>
    <dgm:cxn modelId="{5A9A7FBF-0457-48FD-B146-958F389A8F02}" type="presParOf" srcId="{D0501F3B-1783-406A-A963-FD99752380B3}" destId="{8E79AFB7-5A61-4868-8C16-DB51DE0C1718}" srcOrd="1" destOrd="0" presId="urn:microsoft.com/office/officeart/2018/2/layout/IconLabelList"/>
    <dgm:cxn modelId="{D403E1D9-D4F2-4353-AA28-285434576B77}" type="presParOf" srcId="{D0501F3B-1783-406A-A963-FD99752380B3}" destId="{10A9EECE-15B9-40D5-A202-181F3EDBC830}" srcOrd="2" destOrd="0" presId="urn:microsoft.com/office/officeart/2018/2/layout/IconLabelList"/>
    <dgm:cxn modelId="{5F936A53-F051-470C-8DFC-76445AA9FE4D}" type="presParOf" srcId="{7E6A718C-BC81-4F49-9717-90327C40874B}" destId="{D263737A-F44E-4CBB-9819-F215F4D0DB8B}" srcOrd="1" destOrd="0" presId="urn:microsoft.com/office/officeart/2018/2/layout/IconLabelList"/>
    <dgm:cxn modelId="{574AB1CE-FFD6-413B-A278-D9DA4851D465}" type="presParOf" srcId="{7E6A718C-BC81-4F49-9717-90327C40874B}" destId="{7EB93B3C-7D81-4916-98CC-C2CF10C473B3}" srcOrd="2" destOrd="0" presId="urn:microsoft.com/office/officeart/2018/2/layout/IconLabelList"/>
    <dgm:cxn modelId="{29250097-B95C-4487-A0C9-41F51F755B34}" type="presParOf" srcId="{7EB93B3C-7D81-4916-98CC-C2CF10C473B3}" destId="{63EDD90B-05B1-4771-897C-43E81EF8615B}" srcOrd="0" destOrd="0" presId="urn:microsoft.com/office/officeart/2018/2/layout/IconLabelList"/>
    <dgm:cxn modelId="{80BF6D0F-A909-43DB-87FD-63E634C41008}" type="presParOf" srcId="{7EB93B3C-7D81-4916-98CC-C2CF10C473B3}" destId="{C22CB851-3450-4AD6-8731-7DCBFA5A5292}" srcOrd="1" destOrd="0" presId="urn:microsoft.com/office/officeart/2018/2/layout/IconLabelList"/>
    <dgm:cxn modelId="{4233350F-9747-4ABB-8CC4-6CF4370BDCC5}" type="presParOf" srcId="{7EB93B3C-7D81-4916-98CC-C2CF10C473B3}" destId="{E0796BDB-FB55-4E65-A7A5-30D78EF71AEF}" srcOrd="2" destOrd="0" presId="urn:microsoft.com/office/officeart/2018/2/layout/IconLabelList"/>
    <dgm:cxn modelId="{67BC44F9-83D8-40B2-BB55-FE5CEC3CB5C0}" type="presParOf" srcId="{7E6A718C-BC81-4F49-9717-90327C40874B}" destId="{9287E747-BB60-45E3-B1E3-F42FEB85A9F1}" srcOrd="3" destOrd="0" presId="urn:microsoft.com/office/officeart/2018/2/layout/IconLabelList"/>
    <dgm:cxn modelId="{7CC8711F-348D-4FC6-AEB9-6D1B246DC92E}" type="presParOf" srcId="{7E6A718C-BC81-4F49-9717-90327C40874B}" destId="{D039ED54-2E85-43C4-A6C9-F3A9B3B357AB}" srcOrd="4" destOrd="0" presId="urn:microsoft.com/office/officeart/2018/2/layout/IconLabelList"/>
    <dgm:cxn modelId="{3A7B483C-702F-4985-8B63-C85695BD2219}" type="presParOf" srcId="{D039ED54-2E85-43C4-A6C9-F3A9B3B357AB}" destId="{D1FEDED2-264F-47EF-9495-76A3571EB630}" srcOrd="0" destOrd="0" presId="urn:microsoft.com/office/officeart/2018/2/layout/IconLabelList"/>
    <dgm:cxn modelId="{C95AD994-F552-4120-AC29-765B25EF7680}" type="presParOf" srcId="{D039ED54-2E85-43C4-A6C9-F3A9B3B357AB}" destId="{08FB1E7E-2B90-4E30-9BF8-AB830674BCA1}" srcOrd="1" destOrd="0" presId="urn:microsoft.com/office/officeart/2018/2/layout/IconLabelList"/>
    <dgm:cxn modelId="{129631DF-16D7-47E0-9AFD-2D7C55FB6414}" type="presParOf" srcId="{D039ED54-2E85-43C4-A6C9-F3A9B3B357AB}" destId="{9B9C109D-959B-48F0-A527-49B16C22EDD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C1268FB-1A6C-489E-880E-AEECD28ACBE9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B03D481-62F7-41FD-A06A-85740C63A891}">
      <dgm:prSet/>
      <dgm:spPr/>
      <dgm:t>
        <a:bodyPr/>
        <a:lstStyle/>
        <a:p>
          <a:r>
            <a:rPr lang="en-US"/>
            <a:t>Firewalls and Intrusion Detection Systems (IDS)</a:t>
          </a:r>
        </a:p>
      </dgm:t>
    </dgm:pt>
    <dgm:pt modelId="{8F4D0308-318C-46FA-ABA0-224BB0ED83C2}" type="parTrans" cxnId="{DD228382-1050-4243-A95C-F5D2DE9C3054}">
      <dgm:prSet/>
      <dgm:spPr/>
      <dgm:t>
        <a:bodyPr/>
        <a:lstStyle/>
        <a:p>
          <a:endParaRPr lang="en-US"/>
        </a:p>
      </dgm:t>
    </dgm:pt>
    <dgm:pt modelId="{C9F402AA-2A5A-41DB-A0E8-B72B5C1C1274}" type="sibTrans" cxnId="{DD228382-1050-4243-A95C-F5D2DE9C3054}">
      <dgm:prSet/>
      <dgm:spPr/>
      <dgm:t>
        <a:bodyPr/>
        <a:lstStyle/>
        <a:p>
          <a:endParaRPr lang="en-US"/>
        </a:p>
      </dgm:t>
    </dgm:pt>
    <dgm:pt modelId="{1A1A37AE-DA04-4550-867C-5C3A0615ED17}">
      <dgm:prSet/>
      <dgm:spPr/>
      <dgm:t>
        <a:bodyPr/>
        <a:lstStyle/>
        <a:p>
          <a:r>
            <a:rPr lang="en-US"/>
            <a:t>Antivirus and Anti-malware Solutions</a:t>
          </a:r>
        </a:p>
      </dgm:t>
    </dgm:pt>
    <dgm:pt modelId="{A1F4381E-A5FD-4892-8B95-CC9C7EED6032}" type="parTrans" cxnId="{BED56E2E-38E1-42A1-8C89-D2AABFBD4254}">
      <dgm:prSet/>
      <dgm:spPr/>
      <dgm:t>
        <a:bodyPr/>
        <a:lstStyle/>
        <a:p>
          <a:endParaRPr lang="en-US"/>
        </a:p>
      </dgm:t>
    </dgm:pt>
    <dgm:pt modelId="{61A62FB3-76BC-494F-87C5-277FB3054837}" type="sibTrans" cxnId="{BED56E2E-38E1-42A1-8C89-D2AABFBD4254}">
      <dgm:prSet/>
      <dgm:spPr/>
      <dgm:t>
        <a:bodyPr/>
        <a:lstStyle/>
        <a:p>
          <a:endParaRPr lang="en-US"/>
        </a:p>
      </dgm:t>
    </dgm:pt>
    <dgm:pt modelId="{930AF10B-B43C-4A29-8C58-35395389FBB4}">
      <dgm:prSet/>
      <dgm:spPr/>
      <dgm:t>
        <a:bodyPr/>
        <a:lstStyle/>
        <a:p>
          <a:r>
            <a:rPr lang="en-US"/>
            <a:t>Security Information and Event Management (SIEM)</a:t>
          </a:r>
        </a:p>
      </dgm:t>
    </dgm:pt>
    <dgm:pt modelId="{BCDCA850-2A33-454B-BB26-DB1BD6EA1CD3}" type="parTrans" cxnId="{0FF3E817-1159-4771-ACA2-4382148EE97E}">
      <dgm:prSet/>
      <dgm:spPr/>
      <dgm:t>
        <a:bodyPr/>
        <a:lstStyle/>
        <a:p>
          <a:endParaRPr lang="en-US"/>
        </a:p>
      </dgm:t>
    </dgm:pt>
    <dgm:pt modelId="{4D00D0DF-87BA-4134-B0F5-A238562506F6}" type="sibTrans" cxnId="{0FF3E817-1159-4771-ACA2-4382148EE97E}">
      <dgm:prSet/>
      <dgm:spPr/>
      <dgm:t>
        <a:bodyPr/>
        <a:lstStyle/>
        <a:p>
          <a:endParaRPr lang="en-US"/>
        </a:p>
      </dgm:t>
    </dgm:pt>
    <dgm:pt modelId="{28633231-7C06-4D7E-9367-C0CDCE9946FC}">
      <dgm:prSet/>
      <dgm:spPr/>
      <dgm:t>
        <a:bodyPr/>
        <a:lstStyle/>
        <a:p>
          <a:r>
            <a:rPr lang="en-US"/>
            <a:t>Practical Application: Setting Up a Firewall</a:t>
          </a:r>
        </a:p>
      </dgm:t>
    </dgm:pt>
    <dgm:pt modelId="{A9DD1AD3-BDF4-4C14-B6A1-239126F6CCE9}" type="parTrans" cxnId="{E696BA2A-1DE1-496D-8FC3-DB96BDB190B9}">
      <dgm:prSet/>
      <dgm:spPr/>
      <dgm:t>
        <a:bodyPr/>
        <a:lstStyle/>
        <a:p>
          <a:endParaRPr lang="en-US"/>
        </a:p>
      </dgm:t>
    </dgm:pt>
    <dgm:pt modelId="{041974EB-EC1C-4C07-AC14-7C1D7647B022}" type="sibTrans" cxnId="{E696BA2A-1DE1-496D-8FC3-DB96BDB190B9}">
      <dgm:prSet/>
      <dgm:spPr/>
      <dgm:t>
        <a:bodyPr/>
        <a:lstStyle/>
        <a:p>
          <a:endParaRPr lang="en-US"/>
        </a:p>
      </dgm:t>
    </dgm:pt>
    <dgm:pt modelId="{6300ECB4-409F-4989-95C3-69CFE21185C3}" type="pres">
      <dgm:prSet presAssocID="{EC1268FB-1A6C-489E-880E-AEECD28ACBE9}" presName="linear" presStyleCnt="0">
        <dgm:presLayoutVars>
          <dgm:animLvl val="lvl"/>
          <dgm:resizeHandles val="exact"/>
        </dgm:presLayoutVars>
      </dgm:prSet>
      <dgm:spPr/>
    </dgm:pt>
    <dgm:pt modelId="{5185792F-60AB-4BA6-8732-C057551ACC76}" type="pres">
      <dgm:prSet presAssocID="{4B03D481-62F7-41FD-A06A-85740C63A89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5EBB041-E558-49C6-A92F-2776AC5A8AB5}" type="pres">
      <dgm:prSet presAssocID="{C9F402AA-2A5A-41DB-A0E8-B72B5C1C1274}" presName="spacer" presStyleCnt="0"/>
      <dgm:spPr/>
    </dgm:pt>
    <dgm:pt modelId="{1D520F26-4EF8-4EDC-9E5B-118024031FF6}" type="pres">
      <dgm:prSet presAssocID="{1A1A37AE-DA04-4550-867C-5C3A0615ED1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3FBF12A-D7D4-41FC-AA7D-59BD491C3FE7}" type="pres">
      <dgm:prSet presAssocID="{61A62FB3-76BC-494F-87C5-277FB3054837}" presName="spacer" presStyleCnt="0"/>
      <dgm:spPr/>
    </dgm:pt>
    <dgm:pt modelId="{E78B60AA-1A96-47AB-A55D-233B93E85BE0}" type="pres">
      <dgm:prSet presAssocID="{930AF10B-B43C-4A29-8C58-35395389FBB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487CCD2-22CD-47CE-9C44-E50FAA8F2BED}" type="pres">
      <dgm:prSet presAssocID="{4D00D0DF-87BA-4134-B0F5-A238562506F6}" presName="spacer" presStyleCnt="0"/>
      <dgm:spPr/>
    </dgm:pt>
    <dgm:pt modelId="{1E1AF577-B22B-4131-ACE6-5A9A0C755B55}" type="pres">
      <dgm:prSet presAssocID="{28633231-7C06-4D7E-9367-C0CDCE9946FC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952080E-216D-4041-B39A-9835F1ACBC42}" type="presOf" srcId="{930AF10B-B43C-4A29-8C58-35395389FBB4}" destId="{E78B60AA-1A96-47AB-A55D-233B93E85BE0}" srcOrd="0" destOrd="0" presId="urn:microsoft.com/office/officeart/2005/8/layout/vList2"/>
    <dgm:cxn modelId="{0FF3E817-1159-4771-ACA2-4382148EE97E}" srcId="{EC1268FB-1A6C-489E-880E-AEECD28ACBE9}" destId="{930AF10B-B43C-4A29-8C58-35395389FBB4}" srcOrd="2" destOrd="0" parTransId="{BCDCA850-2A33-454B-BB26-DB1BD6EA1CD3}" sibTransId="{4D00D0DF-87BA-4134-B0F5-A238562506F6}"/>
    <dgm:cxn modelId="{E696BA2A-1DE1-496D-8FC3-DB96BDB190B9}" srcId="{EC1268FB-1A6C-489E-880E-AEECD28ACBE9}" destId="{28633231-7C06-4D7E-9367-C0CDCE9946FC}" srcOrd="3" destOrd="0" parTransId="{A9DD1AD3-BDF4-4C14-B6A1-239126F6CCE9}" sibTransId="{041974EB-EC1C-4C07-AC14-7C1D7647B022}"/>
    <dgm:cxn modelId="{BED56E2E-38E1-42A1-8C89-D2AABFBD4254}" srcId="{EC1268FB-1A6C-489E-880E-AEECD28ACBE9}" destId="{1A1A37AE-DA04-4550-867C-5C3A0615ED17}" srcOrd="1" destOrd="0" parTransId="{A1F4381E-A5FD-4892-8B95-CC9C7EED6032}" sibTransId="{61A62FB3-76BC-494F-87C5-277FB3054837}"/>
    <dgm:cxn modelId="{9EADB333-1C77-440E-A138-8EFCFE9A49B1}" type="presOf" srcId="{1A1A37AE-DA04-4550-867C-5C3A0615ED17}" destId="{1D520F26-4EF8-4EDC-9E5B-118024031FF6}" srcOrd="0" destOrd="0" presId="urn:microsoft.com/office/officeart/2005/8/layout/vList2"/>
    <dgm:cxn modelId="{92857D64-46B7-4F23-B180-13D4D8B74050}" type="presOf" srcId="{EC1268FB-1A6C-489E-880E-AEECD28ACBE9}" destId="{6300ECB4-409F-4989-95C3-69CFE21185C3}" srcOrd="0" destOrd="0" presId="urn:microsoft.com/office/officeart/2005/8/layout/vList2"/>
    <dgm:cxn modelId="{DD228382-1050-4243-A95C-F5D2DE9C3054}" srcId="{EC1268FB-1A6C-489E-880E-AEECD28ACBE9}" destId="{4B03D481-62F7-41FD-A06A-85740C63A891}" srcOrd="0" destOrd="0" parTransId="{8F4D0308-318C-46FA-ABA0-224BB0ED83C2}" sibTransId="{C9F402AA-2A5A-41DB-A0E8-B72B5C1C1274}"/>
    <dgm:cxn modelId="{F9B96CAF-1344-4874-8AF9-1BD176BBC97A}" type="presOf" srcId="{28633231-7C06-4D7E-9367-C0CDCE9946FC}" destId="{1E1AF577-B22B-4131-ACE6-5A9A0C755B55}" srcOrd="0" destOrd="0" presId="urn:microsoft.com/office/officeart/2005/8/layout/vList2"/>
    <dgm:cxn modelId="{8DD8A9D3-BD90-4FFA-B95A-47EEF0BEE46C}" type="presOf" srcId="{4B03D481-62F7-41FD-A06A-85740C63A891}" destId="{5185792F-60AB-4BA6-8732-C057551ACC76}" srcOrd="0" destOrd="0" presId="urn:microsoft.com/office/officeart/2005/8/layout/vList2"/>
    <dgm:cxn modelId="{04B5DB68-D489-4AAF-ACF3-AAAC6E0408EA}" type="presParOf" srcId="{6300ECB4-409F-4989-95C3-69CFE21185C3}" destId="{5185792F-60AB-4BA6-8732-C057551ACC76}" srcOrd="0" destOrd="0" presId="urn:microsoft.com/office/officeart/2005/8/layout/vList2"/>
    <dgm:cxn modelId="{05F5BF48-4A06-4C67-B5F3-EB57E1C4E129}" type="presParOf" srcId="{6300ECB4-409F-4989-95C3-69CFE21185C3}" destId="{05EBB041-E558-49C6-A92F-2776AC5A8AB5}" srcOrd="1" destOrd="0" presId="urn:microsoft.com/office/officeart/2005/8/layout/vList2"/>
    <dgm:cxn modelId="{9E8B4229-1E52-4BA9-9AED-CF8393D114ED}" type="presParOf" srcId="{6300ECB4-409F-4989-95C3-69CFE21185C3}" destId="{1D520F26-4EF8-4EDC-9E5B-118024031FF6}" srcOrd="2" destOrd="0" presId="urn:microsoft.com/office/officeart/2005/8/layout/vList2"/>
    <dgm:cxn modelId="{E161D09C-F307-4E32-BF9C-E2F4A27E92A8}" type="presParOf" srcId="{6300ECB4-409F-4989-95C3-69CFE21185C3}" destId="{03FBF12A-D7D4-41FC-AA7D-59BD491C3FE7}" srcOrd="3" destOrd="0" presId="urn:microsoft.com/office/officeart/2005/8/layout/vList2"/>
    <dgm:cxn modelId="{6BBAB0F2-6694-4E27-BA64-3B6B0ECCF11B}" type="presParOf" srcId="{6300ECB4-409F-4989-95C3-69CFE21185C3}" destId="{E78B60AA-1A96-47AB-A55D-233B93E85BE0}" srcOrd="4" destOrd="0" presId="urn:microsoft.com/office/officeart/2005/8/layout/vList2"/>
    <dgm:cxn modelId="{DDE6067D-6B26-47E2-8EA4-4A88EEB31EE7}" type="presParOf" srcId="{6300ECB4-409F-4989-95C3-69CFE21185C3}" destId="{2487CCD2-22CD-47CE-9C44-E50FAA8F2BED}" srcOrd="5" destOrd="0" presId="urn:microsoft.com/office/officeart/2005/8/layout/vList2"/>
    <dgm:cxn modelId="{79D2CFF3-B7DC-4494-850F-3620A1C09612}" type="presParOf" srcId="{6300ECB4-409F-4989-95C3-69CFE21185C3}" destId="{1E1AF577-B22B-4131-ACE6-5A9A0C755B5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408F0B9-2574-4A28-A3E8-EF5F546D8312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9A174D9-A07B-436F-9FE2-62278712E4AC}">
      <dgm:prSet/>
      <dgm:spPr/>
      <dgm:t>
        <a:bodyPr/>
        <a:lstStyle/>
        <a:p>
          <a:r>
            <a:rPr lang="en-US"/>
            <a:t>NIST Cybersecurity Framework: </a:t>
          </a:r>
          <a:r>
            <a:rPr lang="en-US" u="sng">
              <a:hlinkClick xmlns:r="http://schemas.openxmlformats.org/officeDocument/2006/relationships" r:id="rId1"/>
            </a:rPr>
            <a:t>NIST CSF</a:t>
          </a:r>
          <a:endParaRPr lang="en-US"/>
        </a:p>
      </dgm:t>
    </dgm:pt>
    <dgm:pt modelId="{DF1980EF-B728-41AF-89D5-DBACD383FECD}" type="parTrans" cxnId="{24ED29FB-F4B7-4B2E-93AA-8E1F735D6164}">
      <dgm:prSet/>
      <dgm:spPr/>
      <dgm:t>
        <a:bodyPr/>
        <a:lstStyle/>
        <a:p>
          <a:endParaRPr lang="en-US"/>
        </a:p>
      </dgm:t>
    </dgm:pt>
    <dgm:pt modelId="{CC6A12D2-E8CB-4C58-A733-29424AA9F4CF}" type="sibTrans" cxnId="{24ED29FB-F4B7-4B2E-93AA-8E1F735D6164}">
      <dgm:prSet/>
      <dgm:spPr/>
      <dgm:t>
        <a:bodyPr/>
        <a:lstStyle/>
        <a:p>
          <a:endParaRPr lang="en-US"/>
        </a:p>
      </dgm:t>
    </dgm:pt>
    <dgm:pt modelId="{659FD726-2F0F-40D6-92C7-0E11D349FD4C}">
      <dgm:prSet/>
      <dgm:spPr/>
      <dgm:t>
        <a:bodyPr/>
        <a:lstStyle/>
        <a:p>
          <a:r>
            <a:rPr lang="en-US"/>
            <a:t>OWASP Top Ten: </a:t>
          </a:r>
          <a:r>
            <a:rPr lang="en-US" u="sng">
              <a:hlinkClick xmlns:r="http://schemas.openxmlformats.org/officeDocument/2006/relationships" r:id="rId2"/>
            </a:rPr>
            <a:t>OWASP</a:t>
          </a:r>
          <a:endParaRPr lang="en-US"/>
        </a:p>
      </dgm:t>
    </dgm:pt>
    <dgm:pt modelId="{E5F2C8A0-F996-4965-BB3A-66D2038BFCEB}" type="parTrans" cxnId="{4AD31238-752E-4966-92ED-D7855E9E110B}">
      <dgm:prSet/>
      <dgm:spPr/>
      <dgm:t>
        <a:bodyPr/>
        <a:lstStyle/>
        <a:p>
          <a:endParaRPr lang="en-US"/>
        </a:p>
      </dgm:t>
    </dgm:pt>
    <dgm:pt modelId="{95A37F0D-CF6C-409B-82F0-C5EC7600FDB4}" type="sibTrans" cxnId="{4AD31238-752E-4966-92ED-D7855E9E110B}">
      <dgm:prSet/>
      <dgm:spPr/>
      <dgm:t>
        <a:bodyPr/>
        <a:lstStyle/>
        <a:p>
          <a:endParaRPr lang="en-US"/>
        </a:p>
      </dgm:t>
    </dgm:pt>
    <dgm:pt modelId="{DF6F8D18-6D87-40BB-98E1-23F509BBABB0}">
      <dgm:prSet/>
      <dgm:spPr/>
      <dgm:t>
        <a:bodyPr/>
        <a:lstStyle/>
        <a:p>
          <a:r>
            <a:rPr lang="en-US"/>
            <a:t>Cybersecurity and Infrastructure Security Agency: </a:t>
          </a:r>
          <a:r>
            <a:rPr lang="en-US" u="sng">
              <a:hlinkClick xmlns:r="http://schemas.openxmlformats.org/officeDocument/2006/relationships" r:id="rId3"/>
            </a:rPr>
            <a:t>CISA</a:t>
          </a:r>
          <a:endParaRPr lang="en-US"/>
        </a:p>
      </dgm:t>
    </dgm:pt>
    <dgm:pt modelId="{0E5733F6-9574-4BC6-93CD-A0910A65F7E6}" type="parTrans" cxnId="{2A4A1073-4366-4C0D-B6C7-9FE192D49E9F}">
      <dgm:prSet/>
      <dgm:spPr/>
      <dgm:t>
        <a:bodyPr/>
        <a:lstStyle/>
        <a:p>
          <a:endParaRPr lang="en-US"/>
        </a:p>
      </dgm:t>
    </dgm:pt>
    <dgm:pt modelId="{F3415AAA-3D49-4D24-8592-9429D531F7D9}" type="sibTrans" cxnId="{2A4A1073-4366-4C0D-B6C7-9FE192D49E9F}">
      <dgm:prSet/>
      <dgm:spPr/>
      <dgm:t>
        <a:bodyPr/>
        <a:lstStyle/>
        <a:p>
          <a:endParaRPr lang="en-US"/>
        </a:p>
      </dgm:t>
    </dgm:pt>
    <dgm:pt modelId="{BAC94C1B-A2E9-4E91-AE97-48B1DDAF1DA0}" type="pres">
      <dgm:prSet presAssocID="{F408F0B9-2574-4A28-A3E8-EF5F546D8312}" presName="linear" presStyleCnt="0">
        <dgm:presLayoutVars>
          <dgm:animLvl val="lvl"/>
          <dgm:resizeHandles val="exact"/>
        </dgm:presLayoutVars>
      </dgm:prSet>
      <dgm:spPr/>
    </dgm:pt>
    <dgm:pt modelId="{CDE1BF34-CF4E-46CA-9344-EDC287485849}" type="pres">
      <dgm:prSet presAssocID="{59A174D9-A07B-436F-9FE2-62278712E4A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7EE3F60-18D7-4C00-9B3D-6FF15EB3C08B}" type="pres">
      <dgm:prSet presAssocID="{CC6A12D2-E8CB-4C58-A733-29424AA9F4CF}" presName="spacer" presStyleCnt="0"/>
      <dgm:spPr/>
    </dgm:pt>
    <dgm:pt modelId="{4EB352EE-C813-4DC2-AA47-C36B1517E823}" type="pres">
      <dgm:prSet presAssocID="{659FD726-2F0F-40D6-92C7-0E11D349FD4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48599DC-6379-42B4-A89A-4B66F890387C}" type="pres">
      <dgm:prSet presAssocID="{95A37F0D-CF6C-409B-82F0-C5EC7600FDB4}" presName="spacer" presStyleCnt="0"/>
      <dgm:spPr/>
    </dgm:pt>
    <dgm:pt modelId="{FD89EF80-0904-4700-A9FC-E198B34EE6A8}" type="pres">
      <dgm:prSet presAssocID="{DF6F8D18-6D87-40BB-98E1-23F509BBABB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AD31238-752E-4966-92ED-D7855E9E110B}" srcId="{F408F0B9-2574-4A28-A3E8-EF5F546D8312}" destId="{659FD726-2F0F-40D6-92C7-0E11D349FD4C}" srcOrd="1" destOrd="0" parTransId="{E5F2C8A0-F996-4965-BB3A-66D2038BFCEB}" sibTransId="{95A37F0D-CF6C-409B-82F0-C5EC7600FDB4}"/>
    <dgm:cxn modelId="{2E91C93D-2F8A-4D04-82DF-127A04A5367F}" type="presOf" srcId="{659FD726-2F0F-40D6-92C7-0E11D349FD4C}" destId="{4EB352EE-C813-4DC2-AA47-C36B1517E823}" srcOrd="0" destOrd="0" presId="urn:microsoft.com/office/officeart/2005/8/layout/vList2"/>
    <dgm:cxn modelId="{2A4A1073-4366-4C0D-B6C7-9FE192D49E9F}" srcId="{F408F0B9-2574-4A28-A3E8-EF5F546D8312}" destId="{DF6F8D18-6D87-40BB-98E1-23F509BBABB0}" srcOrd="2" destOrd="0" parTransId="{0E5733F6-9574-4BC6-93CD-A0910A65F7E6}" sibTransId="{F3415AAA-3D49-4D24-8592-9429D531F7D9}"/>
    <dgm:cxn modelId="{90A1D373-DB2E-40CC-B2CD-617B7EC20D5E}" type="presOf" srcId="{DF6F8D18-6D87-40BB-98E1-23F509BBABB0}" destId="{FD89EF80-0904-4700-A9FC-E198B34EE6A8}" srcOrd="0" destOrd="0" presId="urn:microsoft.com/office/officeart/2005/8/layout/vList2"/>
    <dgm:cxn modelId="{5BDEC097-2727-4094-932C-E8ED80A2AC15}" type="presOf" srcId="{59A174D9-A07B-436F-9FE2-62278712E4AC}" destId="{CDE1BF34-CF4E-46CA-9344-EDC287485849}" srcOrd="0" destOrd="0" presId="urn:microsoft.com/office/officeart/2005/8/layout/vList2"/>
    <dgm:cxn modelId="{A0D602DE-E678-4078-9A5E-D64BAA70EABB}" type="presOf" srcId="{F408F0B9-2574-4A28-A3E8-EF5F546D8312}" destId="{BAC94C1B-A2E9-4E91-AE97-48B1DDAF1DA0}" srcOrd="0" destOrd="0" presId="urn:microsoft.com/office/officeart/2005/8/layout/vList2"/>
    <dgm:cxn modelId="{24ED29FB-F4B7-4B2E-93AA-8E1F735D6164}" srcId="{F408F0B9-2574-4A28-A3E8-EF5F546D8312}" destId="{59A174D9-A07B-436F-9FE2-62278712E4AC}" srcOrd="0" destOrd="0" parTransId="{DF1980EF-B728-41AF-89D5-DBACD383FECD}" sibTransId="{CC6A12D2-E8CB-4C58-A733-29424AA9F4CF}"/>
    <dgm:cxn modelId="{EA43F458-4789-4924-B0FB-5C133637C32B}" type="presParOf" srcId="{BAC94C1B-A2E9-4E91-AE97-48B1DDAF1DA0}" destId="{CDE1BF34-CF4E-46CA-9344-EDC287485849}" srcOrd="0" destOrd="0" presId="urn:microsoft.com/office/officeart/2005/8/layout/vList2"/>
    <dgm:cxn modelId="{A5B9E354-81E3-4F12-891A-48165E296347}" type="presParOf" srcId="{BAC94C1B-A2E9-4E91-AE97-48B1DDAF1DA0}" destId="{17EE3F60-18D7-4C00-9B3D-6FF15EB3C08B}" srcOrd="1" destOrd="0" presId="urn:microsoft.com/office/officeart/2005/8/layout/vList2"/>
    <dgm:cxn modelId="{EC823DE7-714F-4B99-A8FE-14B14D9DA7B3}" type="presParOf" srcId="{BAC94C1B-A2E9-4E91-AE97-48B1DDAF1DA0}" destId="{4EB352EE-C813-4DC2-AA47-C36B1517E823}" srcOrd="2" destOrd="0" presId="urn:microsoft.com/office/officeart/2005/8/layout/vList2"/>
    <dgm:cxn modelId="{9506E15F-7EED-4059-944D-C764BD7FC511}" type="presParOf" srcId="{BAC94C1B-A2E9-4E91-AE97-48B1DDAF1DA0}" destId="{748599DC-6379-42B4-A89A-4B66F890387C}" srcOrd="3" destOrd="0" presId="urn:microsoft.com/office/officeart/2005/8/layout/vList2"/>
    <dgm:cxn modelId="{029E3312-1033-4887-9858-339181599545}" type="presParOf" srcId="{BAC94C1B-A2E9-4E91-AE97-48B1DDAF1DA0}" destId="{FD89EF80-0904-4700-A9FC-E198B34EE6A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E8B9E5-55FE-48B2-868A-7F743541A72A}">
      <dsp:nvSpPr>
        <dsp:cNvPr id="0" name=""/>
        <dsp:cNvSpPr/>
      </dsp:nvSpPr>
      <dsp:spPr>
        <a:xfrm>
          <a:off x="0" y="531"/>
          <a:ext cx="10515600" cy="124328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BF6390-14C1-4A57-9F3B-14BF5082466D}">
      <dsp:nvSpPr>
        <dsp:cNvPr id="0" name=""/>
        <dsp:cNvSpPr/>
      </dsp:nvSpPr>
      <dsp:spPr>
        <a:xfrm>
          <a:off x="376092" y="280269"/>
          <a:ext cx="683804" cy="6838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155F62-1BFF-490C-9AB9-FE869FD817E5}">
      <dsp:nvSpPr>
        <dsp:cNvPr id="0" name=""/>
        <dsp:cNvSpPr/>
      </dsp:nvSpPr>
      <dsp:spPr>
        <a:xfrm>
          <a:off x="1435988" y="531"/>
          <a:ext cx="9079611" cy="1243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81" tIns="131581" rIns="131581" bIns="13158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Confidentiality, Integrity, and Availability (CIA Triad)</a:t>
          </a:r>
        </a:p>
      </dsp:txBody>
      <dsp:txXfrm>
        <a:off x="1435988" y="531"/>
        <a:ext cx="9079611" cy="1243280"/>
      </dsp:txXfrm>
    </dsp:sp>
    <dsp:sp modelId="{5CF3163B-7699-41B2-8D65-CD7C6CFFC161}">
      <dsp:nvSpPr>
        <dsp:cNvPr id="0" name=""/>
        <dsp:cNvSpPr/>
      </dsp:nvSpPr>
      <dsp:spPr>
        <a:xfrm>
          <a:off x="0" y="1554631"/>
          <a:ext cx="10515600" cy="124328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D5A20F-4795-471D-ABD9-5DB31A3ACFF9}">
      <dsp:nvSpPr>
        <dsp:cNvPr id="0" name=""/>
        <dsp:cNvSpPr/>
      </dsp:nvSpPr>
      <dsp:spPr>
        <a:xfrm>
          <a:off x="376092" y="1834369"/>
          <a:ext cx="683804" cy="6838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A330CE-1448-4F1E-B131-2AACF7FC21F2}">
      <dsp:nvSpPr>
        <dsp:cNvPr id="0" name=""/>
        <dsp:cNvSpPr/>
      </dsp:nvSpPr>
      <dsp:spPr>
        <a:xfrm>
          <a:off x="1435988" y="1554631"/>
          <a:ext cx="9079611" cy="1243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81" tIns="131581" rIns="131581" bIns="13158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Authentication, Authorization, and Accounting (AAA)</a:t>
          </a:r>
        </a:p>
      </dsp:txBody>
      <dsp:txXfrm>
        <a:off x="1435988" y="1554631"/>
        <a:ext cx="9079611" cy="1243280"/>
      </dsp:txXfrm>
    </dsp:sp>
    <dsp:sp modelId="{181AECA5-C3DF-497E-BA57-5BCF499C472C}">
      <dsp:nvSpPr>
        <dsp:cNvPr id="0" name=""/>
        <dsp:cNvSpPr/>
      </dsp:nvSpPr>
      <dsp:spPr>
        <a:xfrm>
          <a:off x="0" y="3108732"/>
          <a:ext cx="10515600" cy="124328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375628-4BC0-4D03-8E78-BAE967D6CD66}">
      <dsp:nvSpPr>
        <dsp:cNvPr id="0" name=""/>
        <dsp:cNvSpPr/>
      </dsp:nvSpPr>
      <dsp:spPr>
        <a:xfrm>
          <a:off x="376092" y="3388470"/>
          <a:ext cx="683804" cy="6838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24C8E6-9F97-42B8-A472-D67E688DB03A}">
      <dsp:nvSpPr>
        <dsp:cNvPr id="0" name=""/>
        <dsp:cNvSpPr/>
      </dsp:nvSpPr>
      <dsp:spPr>
        <a:xfrm>
          <a:off x="1435988" y="3108732"/>
          <a:ext cx="9079611" cy="1243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81" tIns="131581" rIns="131581" bIns="13158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Risk Management and Assessment</a:t>
          </a:r>
        </a:p>
      </dsp:txBody>
      <dsp:txXfrm>
        <a:off x="1435988" y="3108732"/>
        <a:ext cx="9079611" cy="12432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2A81A3-FD86-42C4-8114-97628D3AA632}">
      <dsp:nvSpPr>
        <dsp:cNvPr id="0" name=""/>
        <dsp:cNvSpPr/>
      </dsp:nvSpPr>
      <dsp:spPr>
        <a:xfrm>
          <a:off x="831993" y="310966"/>
          <a:ext cx="1148438" cy="114843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A9EECE-15B9-40D5-A202-181F3EDBC830}">
      <dsp:nvSpPr>
        <dsp:cNvPr id="0" name=""/>
        <dsp:cNvSpPr/>
      </dsp:nvSpPr>
      <dsp:spPr>
        <a:xfrm>
          <a:off x="130169" y="1800098"/>
          <a:ext cx="25520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Types of Cyber Threats (Malware, Phishing, DDoS, etc.)</a:t>
          </a:r>
        </a:p>
      </dsp:txBody>
      <dsp:txXfrm>
        <a:off x="130169" y="1800098"/>
        <a:ext cx="2552086" cy="720000"/>
      </dsp:txXfrm>
    </dsp:sp>
    <dsp:sp modelId="{63EDD90B-05B1-4771-897C-43E81EF8615B}">
      <dsp:nvSpPr>
        <dsp:cNvPr id="0" name=""/>
        <dsp:cNvSpPr/>
      </dsp:nvSpPr>
      <dsp:spPr>
        <a:xfrm>
          <a:off x="3830695" y="310966"/>
          <a:ext cx="1148438" cy="114843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796BDB-FB55-4E65-A7A5-30D78EF71AEF}">
      <dsp:nvSpPr>
        <dsp:cNvPr id="0" name=""/>
        <dsp:cNvSpPr/>
      </dsp:nvSpPr>
      <dsp:spPr>
        <a:xfrm>
          <a:off x="3128871" y="1800098"/>
          <a:ext cx="25520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Vulnerability Assessment</a:t>
          </a:r>
        </a:p>
      </dsp:txBody>
      <dsp:txXfrm>
        <a:off x="3128871" y="1800098"/>
        <a:ext cx="2552086" cy="720000"/>
      </dsp:txXfrm>
    </dsp:sp>
    <dsp:sp modelId="{D1FEDED2-264F-47EF-9495-76A3571EB630}">
      <dsp:nvSpPr>
        <dsp:cNvPr id="0" name=""/>
        <dsp:cNvSpPr/>
      </dsp:nvSpPr>
      <dsp:spPr>
        <a:xfrm>
          <a:off x="2331344" y="3158120"/>
          <a:ext cx="1148438" cy="114843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9C109D-959B-48F0-A527-49B16C22EDD6}">
      <dsp:nvSpPr>
        <dsp:cNvPr id="0" name=""/>
        <dsp:cNvSpPr/>
      </dsp:nvSpPr>
      <dsp:spPr>
        <a:xfrm>
          <a:off x="1629520" y="4647252"/>
          <a:ext cx="255208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Common Vulnerabilities and Exposures (CVEs)</a:t>
          </a:r>
        </a:p>
      </dsp:txBody>
      <dsp:txXfrm>
        <a:off x="1629520" y="4647252"/>
        <a:ext cx="2552086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85792F-60AB-4BA6-8732-C057551ACC76}">
      <dsp:nvSpPr>
        <dsp:cNvPr id="0" name=""/>
        <dsp:cNvSpPr/>
      </dsp:nvSpPr>
      <dsp:spPr>
        <a:xfrm>
          <a:off x="0" y="42799"/>
          <a:ext cx="6666833" cy="1272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Firewalls and Intrusion Detection Systems (IDS)</a:t>
          </a:r>
        </a:p>
      </dsp:txBody>
      <dsp:txXfrm>
        <a:off x="62141" y="104940"/>
        <a:ext cx="6542551" cy="1148678"/>
      </dsp:txXfrm>
    </dsp:sp>
    <dsp:sp modelId="{1D520F26-4EF8-4EDC-9E5B-118024031FF6}">
      <dsp:nvSpPr>
        <dsp:cNvPr id="0" name=""/>
        <dsp:cNvSpPr/>
      </dsp:nvSpPr>
      <dsp:spPr>
        <a:xfrm>
          <a:off x="0" y="1407919"/>
          <a:ext cx="6666833" cy="1272960"/>
        </a:xfrm>
        <a:prstGeom prst="roundRect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Antivirus and Anti-malware Solutions</a:t>
          </a:r>
        </a:p>
      </dsp:txBody>
      <dsp:txXfrm>
        <a:off x="62141" y="1470060"/>
        <a:ext cx="6542551" cy="1148678"/>
      </dsp:txXfrm>
    </dsp:sp>
    <dsp:sp modelId="{E78B60AA-1A96-47AB-A55D-233B93E85BE0}">
      <dsp:nvSpPr>
        <dsp:cNvPr id="0" name=""/>
        <dsp:cNvSpPr/>
      </dsp:nvSpPr>
      <dsp:spPr>
        <a:xfrm>
          <a:off x="0" y="2773040"/>
          <a:ext cx="6666833" cy="1272960"/>
        </a:xfrm>
        <a:prstGeom prst="roundRect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Security Information and Event Management (SIEM)</a:t>
          </a:r>
        </a:p>
      </dsp:txBody>
      <dsp:txXfrm>
        <a:off x="62141" y="2835181"/>
        <a:ext cx="6542551" cy="1148678"/>
      </dsp:txXfrm>
    </dsp:sp>
    <dsp:sp modelId="{1E1AF577-B22B-4131-ACE6-5A9A0C755B55}">
      <dsp:nvSpPr>
        <dsp:cNvPr id="0" name=""/>
        <dsp:cNvSpPr/>
      </dsp:nvSpPr>
      <dsp:spPr>
        <a:xfrm>
          <a:off x="0" y="4138160"/>
          <a:ext cx="6666833" cy="127296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Practical Application: Setting Up a Firewall</a:t>
          </a:r>
        </a:p>
      </dsp:txBody>
      <dsp:txXfrm>
        <a:off x="62141" y="4200301"/>
        <a:ext cx="6542551" cy="114867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E1BF34-CF4E-46CA-9344-EDC287485849}">
      <dsp:nvSpPr>
        <dsp:cNvPr id="0" name=""/>
        <dsp:cNvSpPr/>
      </dsp:nvSpPr>
      <dsp:spPr>
        <a:xfrm>
          <a:off x="0" y="537710"/>
          <a:ext cx="6666833" cy="139229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NIST Cybersecurity Framework: </a:t>
          </a:r>
          <a:r>
            <a:rPr lang="en-US" sz="3500" u="sng" kern="1200">
              <a:hlinkClick xmlns:r="http://schemas.openxmlformats.org/officeDocument/2006/relationships" r:id="rId1"/>
            </a:rPr>
            <a:t>NIST CSF</a:t>
          </a:r>
          <a:endParaRPr lang="en-US" sz="3500" kern="1200"/>
        </a:p>
      </dsp:txBody>
      <dsp:txXfrm>
        <a:off x="67966" y="605676"/>
        <a:ext cx="6530901" cy="1256367"/>
      </dsp:txXfrm>
    </dsp:sp>
    <dsp:sp modelId="{4EB352EE-C813-4DC2-AA47-C36B1517E823}">
      <dsp:nvSpPr>
        <dsp:cNvPr id="0" name=""/>
        <dsp:cNvSpPr/>
      </dsp:nvSpPr>
      <dsp:spPr>
        <a:xfrm>
          <a:off x="0" y="2030810"/>
          <a:ext cx="6666833" cy="1392299"/>
        </a:xfrm>
        <a:prstGeom prst="roundRect">
          <a:avLst/>
        </a:prstGeom>
        <a:gradFill rotWithShape="0">
          <a:gsLst>
            <a:gs pos="0">
              <a:schemeClr val="accent2">
                <a:hueOff val="3221807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7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7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OWASP Top Ten: </a:t>
          </a:r>
          <a:r>
            <a:rPr lang="en-US" sz="3500" u="sng" kern="1200">
              <a:hlinkClick xmlns:r="http://schemas.openxmlformats.org/officeDocument/2006/relationships" r:id="rId2"/>
            </a:rPr>
            <a:t>OWASP</a:t>
          </a:r>
          <a:endParaRPr lang="en-US" sz="3500" kern="1200"/>
        </a:p>
      </dsp:txBody>
      <dsp:txXfrm>
        <a:off x="67966" y="2098776"/>
        <a:ext cx="6530901" cy="1256367"/>
      </dsp:txXfrm>
    </dsp:sp>
    <dsp:sp modelId="{FD89EF80-0904-4700-A9FC-E198B34EE6A8}">
      <dsp:nvSpPr>
        <dsp:cNvPr id="0" name=""/>
        <dsp:cNvSpPr/>
      </dsp:nvSpPr>
      <dsp:spPr>
        <a:xfrm>
          <a:off x="0" y="3523910"/>
          <a:ext cx="6666833" cy="1392299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Cybersecurity and Infrastructure Security Agency: </a:t>
          </a:r>
          <a:r>
            <a:rPr lang="en-US" sz="3500" u="sng" kern="1200">
              <a:hlinkClick xmlns:r="http://schemas.openxmlformats.org/officeDocument/2006/relationships" r:id="rId3"/>
            </a:rPr>
            <a:t>CISA</a:t>
          </a:r>
          <a:endParaRPr lang="en-US" sz="3500" kern="1200"/>
        </a:p>
      </dsp:txBody>
      <dsp:txXfrm>
        <a:off x="67966" y="3591876"/>
        <a:ext cx="6530901" cy="12563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46AF6-2DE3-6F16-0042-F95BBBDEF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7F8CC3-948B-AD93-61BB-13E06BCE2B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A292D-E1CD-5C78-8CF0-057F81D44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7D2B77-2378-5519-6A69-B6AED949E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CBFBD-B70C-86FA-4651-31B177CB0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26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44251-304E-F818-5564-686EC5C11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D90B82-70B0-97F0-8C7D-0E87B5876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168C0-B064-C5C3-1DEF-941FFD76C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EB983-ECD7-0CB5-076D-3227FCC07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8A261-0735-C9F1-80ED-DF65B5B80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62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E228CF-C266-25FC-AE25-299C3C94C1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BA4B97-6333-8C58-691C-345CA5EE87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E98B5C-C6C5-D6E8-EA0E-568055DBE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D0396-AB14-2D99-AD80-AD68C58AD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AD0139-8054-1A6A-26A7-105930340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285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15F0F-1618-2533-4243-50EFD1B1E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66780-CFD8-6420-FEA9-79FFB5E12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8E9D7-7868-3327-B9A8-334EF4D82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19F7C-31B9-21C2-82C2-9CA75FDF4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51C73-FB12-A55D-DBB3-5DFCA7260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486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F7DC5-1A70-5942-3AB5-67AB9EDD7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50BAFD-4710-3AC0-0C50-26F29F405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E1D37-1B82-BF52-28C8-D730D958B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77741-0761-8B98-213F-B6930617D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01937-9E66-509B-029E-20770A56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59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5D495-6B3B-23E1-55A5-E6400D30D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2E562-92AD-A15B-F74F-69C30D1A32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D7EDB-5A06-3C17-6EC3-CE96599B6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D8FFA-A843-2D8E-5C53-3D17F8ADE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A0DE1-7141-F5E2-6FF4-2BC605928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853E1-9667-AB24-1478-8F0F99006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083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7C347-82EC-392D-F0DF-5F9571823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184F0-8D49-F198-17CD-EA80EF8C9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B633AF-3F37-6E51-7BC1-B76B743209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FF8CF0-90C1-5CCC-CA1D-2F3A9C5DBA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17C56C-7A26-A810-4803-3AAC33793F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AB380E-B7A5-32A7-57DD-50FB2C6E3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EF6B8A-C08E-14D9-D505-319BFD9AB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B92EE3-6839-280F-C380-D67CC52B6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17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7C219-E058-9D18-0228-F7B7C9A71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A45638-A3AA-49DE-C647-09DB850B5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648CC8-DDD3-C07C-4ABD-FB18AC89E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4835D0-2584-F050-4465-A2B1AC6EA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159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658C3F-0A1D-224C-8E52-3F51168F2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180F53-918F-044C-CAD6-7BB6B05A3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80A161-3EE6-739C-1C74-62CA7C951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720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F632-C27E-72D1-4DD9-AC05AA444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3427E-E1D4-43A5-C65E-DC4FD67CA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AA6ECA-EB7A-C4A8-9F06-542333DFEF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B323FF-5519-42B2-3053-BED585660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938E6-7CDF-4BAB-973B-EA9278C96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ED698C-3D2C-54A4-1414-ADA832E3F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798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A0935-CE56-77C9-AD5C-4491D0D35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58ED3F-845B-4A02-76BF-8C0492D150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2403A6-279C-0668-22AB-1F3C5CA50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CA79C-C867-FDF6-1F0A-8900617C2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4BA7B-A49E-B1D8-8344-B5BE7F3B0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EB5B4B-B204-8A75-0270-CB2BA6C8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013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BE34BB-8E61-C5EC-A907-1824A643F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4D274-AE91-7840-12BF-8B0698782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0D48D-C1B6-249B-E701-4AD36735DD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752010-A5CB-41CF-8B4B-73A32C998DA5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E19CE-48CC-D9A7-419A-0B0E7ADFC4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348E4-2420-C475-75FD-4EDC8617B1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550D11-2DA2-425C-A2E5-135E9F834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35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73BCEA90-F7D5-4EC1-9BE2-5A49A20F4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848F91B-FA65-4A06-A177-8CCF7EBC8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2"/>
            <a:ext cx="12178410" cy="61950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Lock In A 3D Electronic System">
            <a:extLst>
              <a:ext uri="{FF2B5EF4-FFF2-40B4-BE49-F238E27FC236}">
                <a16:creationId xmlns:a16="http://schemas.microsoft.com/office/drawing/2014/main" id="{55BACBA5-61D2-39B2-6B59-1D9CECFF2D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 amt="30000"/>
          </a:blip>
          <a:srcRect r="1" b="285"/>
          <a:stretch/>
        </p:blipFill>
        <p:spPr>
          <a:xfrm>
            <a:off x="573587" y="0"/>
            <a:ext cx="11044828" cy="6195072"/>
          </a:xfrm>
          <a:prstGeom prst="rect">
            <a:avLst/>
          </a:prstGeom>
        </p:spPr>
      </p:pic>
      <p:sp>
        <p:nvSpPr>
          <p:cNvPr id="30" name="Graphic 14">
            <a:extLst>
              <a:ext uri="{FF2B5EF4-FFF2-40B4-BE49-F238E27FC236}">
                <a16:creationId xmlns:a16="http://schemas.microsoft.com/office/drawing/2014/main" id="{2CF7CF5F-D747-47B3-80B1-839275044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0" y="-2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B02180-E92A-0DCF-4C51-5222031B3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3632" y="914399"/>
            <a:ext cx="9283781" cy="2595563"/>
          </a:xfrm>
        </p:spPr>
        <p:txBody>
          <a:bodyPr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Fundamentals of Cybersecurity</a:t>
            </a:r>
          </a:p>
        </p:txBody>
      </p:sp>
      <p:sp>
        <p:nvSpPr>
          <p:cNvPr id="22" name="Graphic 14">
            <a:extLst>
              <a:ext uri="{FF2B5EF4-FFF2-40B4-BE49-F238E27FC236}">
                <a16:creationId xmlns:a16="http://schemas.microsoft.com/office/drawing/2014/main" id="{820B6604-1FF9-43F5-AC47-3D41CB2F5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448800" y="4111379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BD2BE5-C384-4B8E-6FA0-70348FECB0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3632" y="3602037"/>
            <a:ext cx="9283781" cy="2446338"/>
          </a:xfrm>
        </p:spPr>
        <p:txBody>
          <a:bodyPr>
            <a:normAutofit/>
          </a:bodyPr>
          <a:lstStyle/>
          <a:p>
            <a:r>
              <a:rPr lang="en-US" sz="2200">
                <a:solidFill>
                  <a:schemeClr val="bg1"/>
                </a:solidFill>
              </a:rPr>
              <a:t>Vasil Hadji Jordanov, MBA, MIT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8779F6-5395-4B82-BDCB-4ADF6A5B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73" y="685797"/>
            <a:ext cx="118872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Graphic 14">
            <a:extLst>
              <a:ext uri="{FF2B5EF4-FFF2-40B4-BE49-F238E27FC236}">
                <a16:creationId xmlns:a16="http://schemas.microsoft.com/office/drawing/2014/main" id="{CE1108CD-786E-4304-9504-9C5AD6482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9448800" y="-1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70191CD-D48F-4F7A-8077-0380603A2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73128" y="6172201"/>
            <a:ext cx="118872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47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E67A9-9ED8-F96C-9EB6-FB44CFD69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US" sz="5200"/>
              <a:t>Core Concepts of Cybersecurity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42A08C5-2FA1-C3F9-005C-1926476F51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25535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5985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05CBC3C-2E5A-4839-8B9B-2E5A6ADF0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B5B423A-57CC-4C58-AA26-8E2E862B0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5217023" cy="3994777"/>
          </a:xfrm>
          <a:custGeom>
            <a:avLst/>
            <a:gdLst>
              <a:gd name="connsiteX0" fmla="*/ 1945461 w 5217023"/>
              <a:gd name="connsiteY0" fmla="*/ 3787398 h 3994777"/>
              <a:gd name="connsiteX1" fmla="*/ 1942113 w 5217023"/>
              <a:gd name="connsiteY1" fmla="*/ 3790053 h 3994777"/>
              <a:gd name="connsiteX2" fmla="*/ 1946982 w 5217023"/>
              <a:gd name="connsiteY2" fmla="*/ 3787990 h 3994777"/>
              <a:gd name="connsiteX3" fmla="*/ 1945461 w 5217023"/>
              <a:gd name="connsiteY3" fmla="*/ 3787398 h 3994777"/>
              <a:gd name="connsiteX4" fmla="*/ 0 w 5217023"/>
              <a:gd name="connsiteY4" fmla="*/ 0 h 3994777"/>
              <a:gd name="connsiteX5" fmla="*/ 5030958 w 5217023"/>
              <a:gd name="connsiteY5" fmla="*/ 0 h 3994777"/>
              <a:gd name="connsiteX6" fmla="*/ 5046198 w 5217023"/>
              <a:gd name="connsiteY6" fmla="*/ 153449 h 3994777"/>
              <a:gd name="connsiteX7" fmla="*/ 5055729 w 5217023"/>
              <a:gd name="connsiteY7" fmla="*/ 415828 h 3994777"/>
              <a:gd name="connsiteX8" fmla="*/ 4735242 w 5217023"/>
              <a:gd name="connsiteY8" fmla="*/ 1867130 h 3994777"/>
              <a:gd name="connsiteX9" fmla="*/ 3907395 w 5217023"/>
              <a:gd name="connsiteY9" fmla="*/ 2938441 h 3994777"/>
              <a:gd name="connsiteX10" fmla="*/ 3946497 w 5217023"/>
              <a:gd name="connsiteY10" fmla="*/ 2908567 h 3994777"/>
              <a:gd name="connsiteX11" fmla="*/ 4585421 w 5217023"/>
              <a:gd name="connsiteY11" fmla="*/ 2188401 h 3994777"/>
              <a:gd name="connsiteX12" fmla="*/ 5142585 w 5217023"/>
              <a:gd name="connsiteY12" fmla="*/ 276891 h 3994777"/>
              <a:gd name="connsiteX13" fmla="*/ 5121833 w 5217023"/>
              <a:gd name="connsiteY13" fmla="*/ 30208 h 3994777"/>
              <a:gd name="connsiteX14" fmla="*/ 5116229 w 5217023"/>
              <a:gd name="connsiteY14" fmla="*/ 0 h 3994777"/>
              <a:gd name="connsiteX15" fmla="*/ 5184724 w 5217023"/>
              <a:gd name="connsiteY15" fmla="*/ 0 h 3994777"/>
              <a:gd name="connsiteX16" fmla="*/ 5196265 w 5217023"/>
              <a:gd name="connsiteY16" fmla="*/ 66113 h 3994777"/>
              <a:gd name="connsiteX17" fmla="*/ 5058603 w 5217023"/>
              <a:gd name="connsiteY17" fmla="*/ 1368242 h 3994777"/>
              <a:gd name="connsiteX18" fmla="*/ 4096624 w 5217023"/>
              <a:gd name="connsiteY18" fmla="*/ 2870829 h 3994777"/>
              <a:gd name="connsiteX19" fmla="*/ 3833203 w 5217023"/>
              <a:gd name="connsiteY19" fmla="*/ 3092190 h 3994777"/>
              <a:gd name="connsiteX20" fmla="*/ 3536509 w 5217023"/>
              <a:gd name="connsiteY20" fmla="*/ 3297128 h 3994777"/>
              <a:gd name="connsiteX21" fmla="*/ 3148966 w 5217023"/>
              <a:gd name="connsiteY21" fmla="*/ 3485478 h 3994777"/>
              <a:gd name="connsiteX22" fmla="*/ 1860557 w 5217023"/>
              <a:gd name="connsiteY22" fmla="*/ 3880910 h 3994777"/>
              <a:gd name="connsiteX23" fmla="*/ 573715 w 5217023"/>
              <a:gd name="connsiteY23" fmla="*/ 3983764 h 3994777"/>
              <a:gd name="connsiteX24" fmla="*/ 108410 w 5217023"/>
              <a:gd name="connsiteY24" fmla="*/ 3908816 h 3994777"/>
              <a:gd name="connsiteX25" fmla="*/ 0 w 5217023"/>
              <a:gd name="connsiteY25" fmla="*/ 3876793 h 3994777"/>
              <a:gd name="connsiteX26" fmla="*/ 0 w 5217023"/>
              <a:gd name="connsiteY26" fmla="*/ 3802912 h 3994777"/>
              <a:gd name="connsiteX27" fmla="*/ 36975 w 5217023"/>
              <a:gd name="connsiteY27" fmla="*/ 3815954 h 3994777"/>
              <a:gd name="connsiteX28" fmla="*/ 561628 w 5217023"/>
              <a:gd name="connsiteY28" fmla="*/ 3912655 h 3994777"/>
              <a:gd name="connsiteX29" fmla="*/ 1683086 w 5217023"/>
              <a:gd name="connsiteY29" fmla="*/ 3844334 h 3994777"/>
              <a:gd name="connsiteX30" fmla="*/ 1806023 w 5217023"/>
              <a:gd name="connsiteY30" fmla="*/ 3820992 h 3994777"/>
              <a:gd name="connsiteX31" fmla="*/ 1921817 w 5217023"/>
              <a:gd name="connsiteY31" fmla="*/ 3795747 h 3994777"/>
              <a:gd name="connsiteX32" fmla="*/ 1243689 w 5217023"/>
              <a:gd name="connsiteY32" fmla="*/ 3846539 h 3994777"/>
              <a:gd name="connsiteX33" fmla="*/ 62875 w 5217023"/>
              <a:gd name="connsiteY33" fmla="*/ 3668143 h 3994777"/>
              <a:gd name="connsiteX34" fmla="*/ 0 w 5217023"/>
              <a:gd name="connsiteY34" fmla="*/ 3644185 h 3994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217023" h="3994777">
                <a:moveTo>
                  <a:pt x="1945461" y="3787398"/>
                </a:moveTo>
                <a:lnTo>
                  <a:pt x="1942113" y="3790053"/>
                </a:lnTo>
                <a:lnTo>
                  <a:pt x="1946982" y="3787990"/>
                </a:lnTo>
                <a:cubicBezTo>
                  <a:pt x="1946982" y="3787990"/>
                  <a:pt x="1946379" y="3787019"/>
                  <a:pt x="1945461" y="3787398"/>
                </a:cubicBezTo>
                <a:close/>
                <a:moveTo>
                  <a:pt x="0" y="0"/>
                </a:moveTo>
                <a:lnTo>
                  <a:pt x="5030958" y="0"/>
                </a:lnTo>
                <a:lnTo>
                  <a:pt x="5046198" y="153449"/>
                </a:lnTo>
                <a:cubicBezTo>
                  <a:pt x="5052189" y="240558"/>
                  <a:pt x="5055458" y="328007"/>
                  <a:pt x="5055729" y="415828"/>
                </a:cubicBezTo>
                <a:cubicBezTo>
                  <a:pt x="5057604" y="923672"/>
                  <a:pt x="4959210" y="1409054"/>
                  <a:pt x="4735242" y="1867130"/>
                </a:cubicBezTo>
                <a:cubicBezTo>
                  <a:pt x="4533284" y="2280198"/>
                  <a:pt x="4248921" y="2629330"/>
                  <a:pt x="3907395" y="2938441"/>
                </a:cubicBezTo>
                <a:cubicBezTo>
                  <a:pt x="3922498" y="2931535"/>
                  <a:pt x="3935859" y="2921330"/>
                  <a:pt x="3946497" y="2908567"/>
                </a:cubicBezTo>
                <a:cubicBezTo>
                  <a:pt x="4193494" y="2700987"/>
                  <a:pt x="4408756" y="2458364"/>
                  <a:pt x="4585421" y="2188401"/>
                </a:cubicBezTo>
                <a:cubicBezTo>
                  <a:pt x="4967641" y="1608533"/>
                  <a:pt x="5169304" y="975361"/>
                  <a:pt x="5142585" y="276891"/>
                </a:cubicBezTo>
                <a:cubicBezTo>
                  <a:pt x="5139764" y="194215"/>
                  <a:pt x="5132824" y="111888"/>
                  <a:pt x="5121833" y="30208"/>
                </a:cubicBezTo>
                <a:lnTo>
                  <a:pt x="5116229" y="0"/>
                </a:lnTo>
                <a:lnTo>
                  <a:pt x="5184724" y="0"/>
                </a:lnTo>
                <a:lnTo>
                  <a:pt x="5196265" y="66113"/>
                </a:lnTo>
                <a:cubicBezTo>
                  <a:pt x="5249921" y="496647"/>
                  <a:pt x="5197997" y="931171"/>
                  <a:pt x="5058603" y="1368242"/>
                </a:cubicBezTo>
                <a:cubicBezTo>
                  <a:pt x="4872414" y="1953929"/>
                  <a:pt x="4544298" y="2451351"/>
                  <a:pt x="4096624" y="2870829"/>
                </a:cubicBezTo>
                <a:cubicBezTo>
                  <a:pt x="4012832" y="2949426"/>
                  <a:pt x="3924415" y="3022439"/>
                  <a:pt x="3833203" y="3092190"/>
                </a:cubicBezTo>
                <a:cubicBezTo>
                  <a:pt x="3741992" y="3161943"/>
                  <a:pt x="3648667" y="3225510"/>
                  <a:pt x="3536509" y="3297128"/>
                </a:cubicBezTo>
                <a:cubicBezTo>
                  <a:pt x="3427215" y="3372735"/>
                  <a:pt x="3288598" y="3430233"/>
                  <a:pt x="3148966" y="3485478"/>
                </a:cubicBezTo>
                <a:cubicBezTo>
                  <a:pt x="2729930" y="3651299"/>
                  <a:pt x="2302194" y="3788890"/>
                  <a:pt x="1860557" y="3880910"/>
                </a:cubicBezTo>
                <a:cubicBezTo>
                  <a:pt x="1435974" y="3969444"/>
                  <a:pt x="1008052" y="4017957"/>
                  <a:pt x="573715" y="3983764"/>
                </a:cubicBezTo>
                <a:cubicBezTo>
                  <a:pt x="415134" y="3971300"/>
                  <a:pt x="259585" y="3947743"/>
                  <a:pt x="108410" y="3908816"/>
                </a:cubicBezTo>
                <a:lnTo>
                  <a:pt x="0" y="3876793"/>
                </a:lnTo>
                <a:lnTo>
                  <a:pt x="0" y="3802912"/>
                </a:lnTo>
                <a:lnTo>
                  <a:pt x="36975" y="3815954"/>
                </a:lnTo>
                <a:cubicBezTo>
                  <a:pt x="206404" y="3867475"/>
                  <a:pt x="382020" y="3897326"/>
                  <a:pt x="561628" y="3912655"/>
                </a:cubicBezTo>
                <a:cubicBezTo>
                  <a:pt x="938583" y="3944832"/>
                  <a:pt x="1311814" y="3910697"/>
                  <a:pt x="1683086" y="3844334"/>
                </a:cubicBezTo>
                <a:cubicBezTo>
                  <a:pt x="1724123" y="3837151"/>
                  <a:pt x="1765097" y="3829374"/>
                  <a:pt x="1806023" y="3820992"/>
                </a:cubicBezTo>
                <a:cubicBezTo>
                  <a:pt x="1844740" y="3813079"/>
                  <a:pt x="1883218" y="3804161"/>
                  <a:pt x="1921817" y="3795747"/>
                </a:cubicBezTo>
                <a:cubicBezTo>
                  <a:pt x="1697011" y="3826435"/>
                  <a:pt x="1470551" y="3843387"/>
                  <a:pt x="1243689" y="3846539"/>
                </a:cubicBezTo>
                <a:cubicBezTo>
                  <a:pt x="839058" y="3849054"/>
                  <a:pt x="443424" y="3800206"/>
                  <a:pt x="62875" y="3668143"/>
                </a:cubicBezTo>
                <a:lnTo>
                  <a:pt x="0" y="364418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0A2087-B649-3295-83A1-FBB4F4A49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3770"/>
            <a:ext cx="3220329" cy="2027227"/>
          </a:xfrm>
        </p:spPr>
        <p:txBody>
          <a:bodyPr anchor="t"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Common Threats and Vulnerabilities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B71C278-6DEC-E51C-01E5-25B383DF82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0782265"/>
              </p:ext>
            </p:extLst>
          </p:nvPr>
        </p:nvGraphicFramePr>
        <p:xfrm>
          <a:off x="5542672" y="541606"/>
          <a:ext cx="5811128" cy="5678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0727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A540-D5EB-53E0-5E81-8BCFB7181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741391"/>
            <a:ext cx="4491821" cy="1616203"/>
          </a:xfrm>
        </p:spPr>
        <p:txBody>
          <a:bodyPr anchor="b">
            <a:normAutofit/>
          </a:bodyPr>
          <a:lstStyle/>
          <a:p>
            <a:r>
              <a:rPr lang="en-US" sz="3200" b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Practical Application: Risk Analysis</a:t>
            </a:r>
            <a:endParaRPr lang="en-US" sz="3200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0C14094B-7BF3-1DD9-3DDA-C8490F73AE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51" r="35615" b="-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CD389-4AE8-196D-FB3B-E947152B1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8" y="2533476"/>
            <a:ext cx="4491820" cy="3447832"/>
          </a:xfrm>
        </p:spPr>
        <p:txBody>
          <a:bodyPr anchor="t">
            <a:normAutofit/>
          </a:bodyPr>
          <a:lstStyle/>
          <a:p>
            <a:r>
              <a:rPr lang="en-US" sz="20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Conduct a risk assessment by identifying assets, threats, and vulnerabilities specific to a case study.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14048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C2B41-F35F-2C3F-0F10-2D30A3FA2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3400" b="1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Defensive Strategies in Cybersecurity</a:t>
            </a:r>
            <a:endParaRPr lang="en-US" sz="34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3E60FE7-1172-23C2-42D9-DBA10019D0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6548880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0249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28C0C-8236-97C3-842C-DBF37E626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 kern="10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Further Reading and Resources</a:t>
            </a:r>
            <a:br>
              <a:rPr lang="en-US" sz="4000" kern="10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BC00ED9-6D07-F304-45B4-87F85892E0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986128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0334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140</Words>
  <Application>Microsoft Office PowerPoint</Application>
  <PresentationFormat>Widescreen</PresentationFormat>
  <Paragraphs>21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Fundamentals of Cybersecurity</vt:lpstr>
      <vt:lpstr>Core Concepts of Cybersecurity</vt:lpstr>
      <vt:lpstr>Common Threats and Vulnerabilities</vt:lpstr>
      <vt:lpstr>Practical Application: Risk Analysis</vt:lpstr>
      <vt:lpstr>Defensive Strategies in Cybersecurity</vt:lpstr>
      <vt:lpstr>Further Reading and Resources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Vasil Hadji Jordanov</dc:creator>
  <cp:lastModifiedBy>Vasil Hadzi-Jordanov</cp:lastModifiedBy>
  <cp:revision>1</cp:revision>
  <dcterms:created xsi:type="dcterms:W3CDTF">2025-04-03T18:32:38Z</dcterms:created>
  <dcterms:modified xsi:type="dcterms:W3CDTF">2025-04-03T18:45:12Z</dcterms:modified>
</cp:coreProperties>
</file>

<file path=docProps/thumbnail.jpeg>
</file>